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72" r:id="rId5"/>
    <p:sldId id="258" r:id="rId6"/>
    <p:sldId id="261" r:id="rId7"/>
    <p:sldId id="262" r:id="rId8"/>
    <p:sldId id="264" r:id="rId9"/>
    <p:sldId id="270" r:id="rId10"/>
    <p:sldId id="271" r:id="rId11"/>
    <p:sldId id="267" r:id="rId12"/>
    <p:sldId id="268" r:id="rId13"/>
    <p:sldId id="269" r:id="rId14"/>
    <p:sldId id="266" r:id="rId15"/>
    <p:sldId id="275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2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E88E39-ED42-4616-A2E3-E100466DC74F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FADC240-6A18-4B8C-BBFC-FB507EA22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2yNc9XRcjj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FINAL THOUGHTS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&amp; THOUGHTS</a:t>
            </a:r>
            <a:endParaRPr lang="en-US" dirty="0"/>
          </a:p>
        </p:txBody>
      </p:sp>
      <p:pic>
        <p:nvPicPr>
          <p:cNvPr id="1027" name="Picture 3" descr="C:\Documents and Settings\shousenick\Local Settings\Temporary Internet Files\Content.IE5\71HILAVH\MC9003912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90800"/>
            <a:ext cx="3031465" cy="29260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0003372">
            <a:off x="2613287" y="3975384"/>
            <a:ext cx="141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stereotype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048000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DON’T PUT </a:t>
            </a:r>
            <a:r>
              <a:rPr lang="en-US" sz="2800" b="1" u="sng" dirty="0" smtClean="0"/>
              <a:t>YOURSELF </a:t>
            </a:r>
          </a:p>
          <a:p>
            <a:pPr algn="ctr"/>
            <a:r>
              <a:rPr lang="en-US" sz="2800" b="1" dirty="0" smtClean="0"/>
              <a:t>IN A BOX</a:t>
            </a:r>
            <a:endParaRPr 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&amp;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u="sng" dirty="0" smtClean="0"/>
              <a:t>SELF-TALK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How do </a:t>
            </a:r>
            <a:r>
              <a:rPr lang="en-US" i="1" dirty="0" smtClean="0">
                <a:solidFill>
                  <a:srgbClr val="0000FF"/>
                </a:solidFill>
              </a:rPr>
              <a:t>you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talk to </a:t>
            </a:r>
            <a:r>
              <a:rPr lang="en-US" i="1" dirty="0" smtClean="0">
                <a:solidFill>
                  <a:srgbClr val="0000FF"/>
                </a:solidFill>
              </a:rPr>
              <a:t>you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155148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C:\Users\JMD27\AppData\Local\Microsoft\Windows\Temporary Internet Files\Content.IE5\GN91S1X3\MC9002909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88969"/>
            <a:ext cx="3505200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864771">
            <a:off x="5222640" y="3140378"/>
            <a:ext cx="2308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WORDS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THOUGHTS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BEHAVIORS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20822008">
            <a:off x="6610077" y="3118149"/>
            <a:ext cx="296354" cy="28118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20822008">
            <a:off x="7266769" y="3346749"/>
            <a:ext cx="296354" cy="28118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5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&amp;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i="1" dirty="0" smtClean="0">
              <a:solidFill>
                <a:srgbClr val="0000FF"/>
              </a:solidFill>
            </a:endParaRPr>
          </a:p>
          <a:p>
            <a:r>
              <a:rPr lang="en-US" sz="3600" i="1" dirty="0" smtClean="0">
                <a:solidFill>
                  <a:srgbClr val="0000FF"/>
                </a:solidFill>
              </a:rPr>
              <a:t>LANGUAGE</a:t>
            </a:r>
            <a:r>
              <a:rPr lang="en-US" sz="3600" i="1" dirty="0" smtClean="0"/>
              <a:t> affects </a:t>
            </a:r>
            <a:r>
              <a:rPr lang="en-US" sz="3600" i="1" dirty="0" smtClean="0">
                <a:solidFill>
                  <a:srgbClr val="0000FF"/>
                </a:solidFill>
              </a:rPr>
              <a:t>THOUGHTS</a:t>
            </a:r>
          </a:p>
          <a:p>
            <a:endParaRPr lang="en-US" sz="3600" i="1" dirty="0" smtClean="0">
              <a:solidFill>
                <a:srgbClr val="0000FF"/>
              </a:solidFill>
            </a:endParaRPr>
          </a:p>
          <a:p>
            <a:r>
              <a:rPr lang="en-US" sz="3600" i="1" dirty="0" smtClean="0">
                <a:solidFill>
                  <a:srgbClr val="0000FF"/>
                </a:solidFill>
              </a:rPr>
              <a:t>THOUGHTS</a:t>
            </a:r>
            <a:r>
              <a:rPr lang="en-US" sz="3600" i="1" dirty="0" smtClean="0"/>
              <a:t> </a:t>
            </a:r>
            <a:r>
              <a:rPr lang="en-US" sz="3600" i="1" dirty="0"/>
              <a:t>affect </a:t>
            </a:r>
            <a:r>
              <a:rPr lang="en-US" sz="3600" i="1" dirty="0" smtClean="0">
                <a:solidFill>
                  <a:srgbClr val="0000FF"/>
                </a:solidFill>
              </a:rPr>
              <a:t>LANGUAGE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6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&amp;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WORDS </a:t>
            </a:r>
            <a:r>
              <a:rPr lang="en-US" sz="3600" dirty="0">
                <a:solidFill>
                  <a:srgbClr val="0000FF"/>
                </a:solidFill>
              </a:rPr>
              <a:t>= </a:t>
            </a:r>
            <a:r>
              <a:rPr lang="en-US" sz="3600" dirty="0" smtClean="0">
                <a:solidFill>
                  <a:srgbClr val="0000FF"/>
                </a:solidFill>
              </a:rPr>
              <a:t>POWER </a:t>
            </a:r>
            <a:endParaRPr lang="en-US" dirty="0" smtClean="0">
              <a:solidFill>
                <a:srgbClr val="FF0000"/>
              </a:solidFill>
            </a:endParaRPr>
          </a:p>
          <a:p>
            <a:pPr marL="118872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8872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control </a:t>
            </a:r>
            <a:r>
              <a:rPr lang="en-US" sz="4800" dirty="0">
                <a:solidFill>
                  <a:srgbClr val="FF0000"/>
                </a:solidFill>
              </a:rPr>
              <a:t>the </a:t>
            </a:r>
            <a:r>
              <a:rPr lang="en-US" sz="4800" dirty="0" smtClean="0">
                <a:solidFill>
                  <a:srgbClr val="FF0000"/>
                </a:solidFill>
              </a:rPr>
              <a:t>language</a:t>
            </a:r>
          </a:p>
          <a:p>
            <a:pPr marL="118872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control </a:t>
            </a:r>
            <a:r>
              <a:rPr lang="en-US" sz="4800" dirty="0">
                <a:solidFill>
                  <a:srgbClr val="FF0000"/>
                </a:solidFill>
              </a:rPr>
              <a:t>the </a:t>
            </a:r>
            <a:r>
              <a:rPr lang="en-US" sz="4800" dirty="0" smtClean="0">
                <a:solidFill>
                  <a:srgbClr val="FF0000"/>
                </a:solidFill>
              </a:rPr>
              <a:t>people</a:t>
            </a:r>
          </a:p>
          <a:p>
            <a:pPr marL="118872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control</a:t>
            </a:r>
            <a:r>
              <a:rPr lang="en-US" sz="4800" i="1" dirty="0" smtClean="0">
                <a:solidFill>
                  <a:srgbClr val="FF0000"/>
                </a:solidFill>
              </a:rPr>
              <a:t> yourself</a:t>
            </a:r>
          </a:p>
          <a:p>
            <a:endParaRPr lang="en-US" sz="3600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95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&amp;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u="sng" dirty="0" smtClean="0"/>
              <a:t>FINAL QUESTION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NATURE </a:t>
            </a:r>
            <a:r>
              <a:rPr lang="en-US" i="1" dirty="0" smtClean="0">
                <a:solidFill>
                  <a:srgbClr val="00B050"/>
                </a:solidFill>
              </a:rPr>
              <a:t>vs.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NURTURE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Where does </a:t>
            </a:r>
            <a:r>
              <a:rPr lang="en-US" dirty="0" smtClean="0">
                <a:solidFill>
                  <a:srgbClr val="00B050"/>
                </a:solidFill>
              </a:rPr>
              <a:t>FREE WILL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fit in?</a:t>
            </a:r>
            <a:endParaRPr lang="en-US" dirty="0">
              <a:solidFill>
                <a:srgbClr val="7030A0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286" y="4038599"/>
            <a:ext cx="309142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586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32" y="560832"/>
            <a:ext cx="6955536" cy="57363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0" y="914400"/>
            <a:ext cx="2743200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Don’t believe </a:t>
            </a:r>
          </a:p>
          <a:p>
            <a:pPr algn="ctr"/>
            <a:r>
              <a:rPr lang="en-US" sz="2800" b="1" dirty="0" smtClean="0"/>
              <a:t>everything you think.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06839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surest way to show one’s </a:t>
            </a:r>
          </a:p>
          <a:p>
            <a:pPr marL="109728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ignorance</a:t>
            </a:r>
          </a:p>
          <a:p>
            <a:endParaRPr lang="en-US" dirty="0" smtClean="0"/>
          </a:p>
          <a:p>
            <a:r>
              <a:rPr lang="en-US" dirty="0" smtClean="0"/>
              <a:t>Is to claim one’s </a:t>
            </a:r>
          </a:p>
          <a:p>
            <a:pPr marL="109728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sapience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Users\shousenick\AppData\Local\Microsoft\Windows\Temporary Internet Files\Content.IE5\7P1YQPQR\MC9102171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838200"/>
            <a:ext cx="1811426" cy="112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77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32" y="1874520"/>
            <a:ext cx="4059936" cy="338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62050" y="5601840"/>
            <a:ext cx="681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to </a:t>
            </a:r>
            <a:r>
              <a:rPr lang="en-US" sz="2400" b="1" dirty="0"/>
              <a:t>either accept what I'm going to tell you, or </a:t>
            </a:r>
            <a:r>
              <a:rPr lang="en-US" sz="2400" b="1" dirty="0" smtClean="0"/>
              <a:t>reject it.”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69148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</a:t>
            </a:r>
            <a:r>
              <a:rPr lang="en-US" sz="2400" b="1" dirty="0" smtClean="0"/>
              <a:t>You just </a:t>
            </a:r>
            <a:r>
              <a:rPr lang="en-US" sz="2400" b="1" dirty="0"/>
              <a:t>have to </a:t>
            </a:r>
            <a:endParaRPr lang="en-US" sz="2400" b="1" dirty="0" smtClean="0"/>
          </a:p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make </a:t>
            </a:r>
            <a:r>
              <a:rPr lang="en-US" sz="4000" b="1" u="sng" dirty="0">
                <a:solidFill>
                  <a:srgbClr val="FF0000"/>
                </a:solidFill>
              </a:rPr>
              <a:t>up your own damn </a:t>
            </a:r>
            <a:r>
              <a:rPr lang="en-US" sz="4000" b="1" u="sng" dirty="0" smtClean="0">
                <a:solidFill>
                  <a:srgbClr val="FF0000"/>
                </a:solidFill>
              </a:rPr>
              <a:t>mind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9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IN PLAIN SIGHT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603" y="2514600"/>
            <a:ext cx="5566794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4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&amp;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u="sng" dirty="0" smtClean="0"/>
              <a:t>ASSIGN A NAME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A = </a:t>
            </a:r>
            <a:r>
              <a:rPr lang="en-US" dirty="0" err="1" smtClean="0">
                <a:solidFill>
                  <a:srgbClr val="00B050"/>
                </a:solidFill>
              </a:rPr>
              <a:t>Takete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or </a:t>
            </a:r>
            <a:r>
              <a:rPr lang="en-US" dirty="0" err="1" smtClean="0">
                <a:solidFill>
                  <a:srgbClr val="00B050"/>
                </a:solidFill>
              </a:rPr>
              <a:t>Maluma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 = </a:t>
            </a:r>
            <a:r>
              <a:rPr lang="en-US" dirty="0" err="1" smtClean="0">
                <a:solidFill>
                  <a:srgbClr val="00B050"/>
                </a:solidFill>
              </a:rPr>
              <a:t>Takete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or </a:t>
            </a:r>
            <a:r>
              <a:rPr lang="en-US" dirty="0" err="1" smtClean="0">
                <a:solidFill>
                  <a:srgbClr val="00B050"/>
                </a:solidFill>
              </a:rPr>
              <a:t>Maluma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pPr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124" name="Picture 4" descr="http://t0.gstatic.com/images?q=tbn:ANd9GcToNEjIRh4Wfzl10Ur428-4YoxJFGhb5Lom5ZA5XzGZ4hCD5LuiT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280" y="3733800"/>
            <a:ext cx="440944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6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&amp;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</a:p>
          <a:p>
            <a:r>
              <a:rPr lang="en-US" dirty="0" smtClean="0"/>
              <a:t>WORK</a:t>
            </a:r>
          </a:p>
          <a:p>
            <a:r>
              <a:rPr lang="en-US" dirty="0" smtClean="0"/>
              <a:t>SEX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&amp;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u="sng" dirty="0"/>
              <a:t>SEGUE</a:t>
            </a:r>
            <a:r>
              <a:rPr lang="en-US" dirty="0"/>
              <a:t>:</a:t>
            </a:r>
          </a:p>
          <a:p>
            <a:r>
              <a:rPr lang="en-US" dirty="0"/>
              <a:t>Cast a CAR commercial</a:t>
            </a:r>
          </a:p>
          <a:p>
            <a:r>
              <a:rPr lang="en-US" dirty="0"/>
              <a:t>Who’s “signing &amp; driving”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4958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00FF"/>
                </a:solidFill>
                <a:hlinkClick r:id="rId2"/>
              </a:rPr>
              <a:t>2013 LEXUS GS COMMERCIAL</a:t>
            </a:r>
            <a:r>
              <a:rPr lang="en-US" sz="2800" dirty="0" smtClean="0">
                <a:solidFill>
                  <a:srgbClr val="0000FF"/>
                </a:solidFill>
              </a:rPr>
              <a:t>:  </a:t>
            </a:r>
          </a:p>
          <a:p>
            <a:pPr algn="ctr"/>
            <a:r>
              <a:rPr lang="en-US" sz="2800" dirty="0" smtClean="0"/>
              <a:t>“</a:t>
            </a:r>
            <a:r>
              <a:rPr lang="en-US" sz="2800" b="1" dirty="0" smtClean="0"/>
              <a:t>because the ultimate expression of </a:t>
            </a:r>
            <a:r>
              <a:rPr lang="en-US" sz="2800" b="1" dirty="0" smtClean="0">
                <a:solidFill>
                  <a:srgbClr val="FF0000"/>
                </a:solidFill>
              </a:rPr>
              <a:t>power</a:t>
            </a:r>
            <a:r>
              <a:rPr lang="en-US" sz="2800" b="1" dirty="0" smtClean="0"/>
              <a:t> is </a:t>
            </a:r>
            <a:r>
              <a:rPr lang="en-US" sz="2800" b="1" dirty="0" smtClean="0">
                <a:solidFill>
                  <a:srgbClr val="FF0000"/>
                </a:solidFill>
              </a:rPr>
              <a:t>control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6045344"/>
            <a:ext cx="1895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1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&amp;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u="sng" dirty="0"/>
              <a:t>CASTING DIRECTOR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0000FF"/>
                </a:solidFill>
              </a:rPr>
              <a:t>DJ for a </a:t>
            </a:r>
            <a:r>
              <a:rPr lang="en-US" dirty="0" smtClean="0">
                <a:solidFill>
                  <a:srgbClr val="0000FF"/>
                </a:solidFill>
              </a:rPr>
              <a:t>party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“A” student who aces SATs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Mini-Mart owner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2 Cops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Over-the-hill, fat, balding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Young, trim, buff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Male Model for athletic clothes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Maid 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6045344"/>
            <a:ext cx="1895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7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&amp;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u="sng" dirty="0" smtClean="0"/>
              <a:t>PAULA </a:t>
            </a:r>
            <a:r>
              <a:rPr lang="en-US" u="sng" dirty="0"/>
              <a:t>DEAN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0000FF"/>
                </a:solidFill>
              </a:rPr>
              <a:t>Which is worse to say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N-word or B-word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3962400"/>
            <a:ext cx="2466975" cy="1847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61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&amp; THOUGHTS</a:t>
            </a:r>
            <a:endParaRPr lang="en-US" dirty="0"/>
          </a:p>
        </p:txBody>
      </p:sp>
      <p:pic>
        <p:nvPicPr>
          <p:cNvPr id="1027" name="Picture 3" descr="C:\Documents and Settings\shousenick\Local Settings\Temporary Internet Files\Content.IE5\71HILAVH\MC9003912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90800"/>
            <a:ext cx="3031465" cy="29260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0003372">
            <a:off x="2613287" y="3975384"/>
            <a:ext cx="141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stereotype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048000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DON’T LET THEM PUT YOU IN A BOX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</TotalTime>
  <Words>236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FINAL THOUGHTS</vt:lpstr>
      <vt:lpstr>PowerPoint Presentation</vt:lpstr>
      <vt:lpstr>HIDDEN IN PLAIN SIGHT</vt:lpstr>
      <vt:lpstr>LANGUAGE &amp; THOUGHTS</vt:lpstr>
      <vt:lpstr>LANGUAGE &amp; THOUGHTS</vt:lpstr>
      <vt:lpstr>LANGUAGE &amp; THOUGHTS</vt:lpstr>
      <vt:lpstr>LANGUAGE &amp; THOUGHTS</vt:lpstr>
      <vt:lpstr>LANGUAGE &amp; THOUGHTS</vt:lpstr>
      <vt:lpstr>LANGUAGE &amp; THOUGHTS</vt:lpstr>
      <vt:lpstr>LANGUAGE &amp; THOUGHTS</vt:lpstr>
      <vt:lpstr>LANGUAGE &amp; THOUGHTS</vt:lpstr>
      <vt:lpstr>LANGUAGE &amp; THOUGHTS</vt:lpstr>
      <vt:lpstr>LANGUAGE &amp; THOUGHTS</vt:lpstr>
      <vt:lpstr>LANGUAGE &amp; THOUGHTS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LECTURE</dc:title>
  <dc:creator>JMD27</dc:creator>
  <cp:lastModifiedBy>LCCC</cp:lastModifiedBy>
  <cp:revision>15</cp:revision>
  <dcterms:created xsi:type="dcterms:W3CDTF">2013-06-30T12:33:47Z</dcterms:created>
  <dcterms:modified xsi:type="dcterms:W3CDTF">2014-06-30T11:53:32Z</dcterms:modified>
</cp:coreProperties>
</file>